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356" y="-10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981730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aşlık ve Altyaz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şlık Metni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Başlık Metni</a:t>
            </a:r>
          </a:p>
        </p:txBody>
      </p:sp>
      <p:sp>
        <p:nvSpPr>
          <p:cNvPr id="12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3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Ali Utku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-Ali Utku</a:t>
            </a:r>
          </a:p>
        </p:txBody>
      </p:sp>
      <p:sp>
        <p:nvSpPr>
          <p:cNvPr id="94" name="“Buraya bir alıntı yazın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r>
              <a:t>“Buraya bir alıntı yazın.”</a:t>
            </a:r>
          </a:p>
        </p:txBody>
      </p:sp>
      <p:sp>
        <p:nvSpPr>
          <p:cNvPr id="95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örüntü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ğraf - Yat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örüntü"/>
          <p:cNvSpPr>
            <a:spLocks noGrp="1"/>
          </p:cNvSpPr>
          <p:nvPr>
            <p:ph type="pic" idx="13"/>
          </p:nvPr>
        </p:nvSpPr>
        <p:spPr>
          <a:xfrm>
            <a:off x="160020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Başlık Metni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Başlık Metni</a:t>
            </a:r>
          </a:p>
        </p:txBody>
      </p:sp>
      <p:sp>
        <p:nvSpPr>
          <p:cNvPr id="22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23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 - Or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aşlık Metni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31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ğraf - Düş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örüntü"/>
          <p:cNvSpPr>
            <a:spLocks noGrp="1"/>
          </p:cNvSpPr>
          <p:nvPr>
            <p:ph type="pic" sz="half" idx="13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Başlık Metni"/>
          <p:cNvSpPr txBox="1">
            <a:spLocks noGrp="1"/>
          </p:cNvSpPr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Başlık Metni</a:t>
            </a:r>
          </a:p>
        </p:txBody>
      </p:sp>
      <p:sp>
        <p:nvSpPr>
          <p:cNvPr id="40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41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 - Ü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Başlık Metn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49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 ve Mad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Başlık Metn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57" name="Gövde Düzeyi Bi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58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, Maddeler ve 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örüntü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Başlık Metn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67" name="Gövde Düzeyi Bir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68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d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76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ğraf - 3 Yukar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örüntü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Görüntü"/>
          <p:cNvSpPr>
            <a:spLocks noGrp="1"/>
          </p:cNvSpPr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Görüntü"/>
          <p:cNvSpPr>
            <a:spLocks noGrp="1"/>
          </p:cNvSpPr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Metni"/>
          <p:cNvSpPr txBox="1"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Başlık Metni</a:t>
            </a:r>
          </a:p>
        </p:txBody>
      </p:sp>
      <p:sp>
        <p:nvSpPr>
          <p:cNvPr id="3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4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599"/>
            <a:ext cx="368504" cy="3810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5E694E42-9426-4951-82D3-584D8EA5B9D7-L0-001.jpeg" descr="5E694E42-9426-4951-82D3-584D8EA5B9D7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65760"/>
            <a:ext cx="13004800" cy="90220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7" name="0CD4B75F-FA01-4298-8855-65866E7C2785-L0-001.jpeg" descr="0CD4B75F-FA01-4298-8855-65866E7C2785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65760"/>
            <a:ext cx="13004800" cy="90220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1" name="5EAE29AB-79D0-4CF6-B281-9B471F0565EE-L0-001.jpeg" descr="5EAE29AB-79D0-4CF6-B281-9B471F0565EE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65760"/>
            <a:ext cx="13004800" cy="90220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5" name="3B5E10C2-4728-4A08-9615-B3C56340F585-L0-001.jpeg" descr="3B5E10C2-4728-4A08-9615-B3C56340F585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90143"/>
            <a:ext cx="13004800" cy="89733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99766601-45E5-48C9-83D1-F4B8C59B82E0-L0-001.jpeg" descr="99766601-45E5-48C9-83D1-F4B8C59B82E0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77951"/>
            <a:ext cx="13004800" cy="89976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3" name="2DBC8849-C01F-4438-8313-0742FDDFE23D-L0-001.jpeg" descr="2DBC8849-C01F-4438-8313-0742FDDFE23D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57631"/>
            <a:ext cx="13004800" cy="9038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7" name="94975AB9-3B94-45A2-915C-CEAAE57EC05C-L0-001.jpeg" descr="94975AB9-3B94-45A2-915C-CEAAE57EC05C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82015"/>
            <a:ext cx="13004800" cy="89895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1" name="2DBC8849-C01F-4438-8313-0742FDDFE23D-L0-001.jpeg" descr="2DBC8849-C01F-4438-8313-0742FDDFE23D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57631"/>
            <a:ext cx="13004800" cy="9038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5" name="2E5055B3-161E-4749-97A0-3B554D6C3EF1-L0-001.jpeg" descr="2E5055B3-161E-4749-97A0-3B554D6C3EF1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69824"/>
            <a:ext cx="13004800" cy="9013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 descr="C:\Users\GiresuN1\Desktop\ortaokul resim\6188810a-4d3a-4f2f-bd07-2e9f8803b2c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96" y="6390061"/>
            <a:ext cx="3096344" cy="280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GiresuN1\Desktop\ortaokul resim\bf2e751b-ff52-435a-899c-c873a0bdc9d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040" y="556320"/>
            <a:ext cx="6216687" cy="334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GiresuN1\Desktop\ortaokul resim\e3f62b14-6d87-4983-a9f9-900c52ff78a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768" y="6389044"/>
            <a:ext cx="2970180" cy="279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2017-2018 CANİKLİ\okul foto\IMG_00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040" y="6389044"/>
            <a:ext cx="3240360" cy="279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GiresuN1\Desktop\ORYANTASYON\IANK88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004" y="6390061"/>
            <a:ext cx="3030748" cy="279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9" name="971A9CA4-B97F-429D-BF2D-E55FC2EBA28F-L0-001.jpeg" descr="971A9CA4-B97F-429D-BF2D-E55FC2EBA28F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06400"/>
            <a:ext cx="13004800" cy="8940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3" name="4D27435D-3D1D-4767-9FC4-695DA6A7156C-L0-001.jpeg" descr="4D27435D-3D1D-4767-9FC4-695DA6A7156C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25119"/>
            <a:ext cx="13004800" cy="91033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5" name="CFAAC9CE-E390-4960-B0BC-035AAF9F2444-L0-001.jpeg" descr="CFAAC9CE-E390-4960-B0BC-035AAF9F2444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57631"/>
            <a:ext cx="13004800" cy="9038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7" name="CB8AEA6B-4ED0-4BA0-9091-32D603488754-L0-001.jpeg" descr="CB8AEA6B-4ED0-4BA0-9091-32D603488754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53567"/>
            <a:ext cx="13004800" cy="90464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1" name="DCE2B2A8-ABB0-466E-A6BA-DEBB4311C006-L0-001.jpeg" descr="DCE2B2A8-ABB0-466E-A6BA-DEBB4311C006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65760"/>
            <a:ext cx="13004800" cy="90220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5" name="7F59416E-AAAD-4541-8C3A-22391F2D7FB7-L0-001.jpeg" descr="7F59416E-AAAD-4541-8C3A-22391F2D7FB7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86079"/>
            <a:ext cx="13004800" cy="89814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" name="B9F807E2-02B2-43B5-82A9-6AF649C36F2D-L0-001.jpeg" descr="B9F807E2-02B2-43B5-82A9-6AF649C36F2D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57631"/>
            <a:ext cx="13004800" cy="9038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3" name="7E3DA49A-705D-4F27-9A01-30EE01C56872-L0-001.jpeg" descr="7E3DA49A-705D-4F27-9A01-30EE01C5687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5439"/>
            <a:ext cx="13004800" cy="90627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7" name="166B3BE4-866A-4B0D-8EF8-6DAB28BAD64C-L0-001.jpeg" descr="166B3BE4-866A-4B0D-8EF8-6DAB28BAD64C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86079"/>
            <a:ext cx="13004800" cy="89814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0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1" name="32CEC0E0-4928-4957-9C49-184BFDEB22FC-L0-001.jpeg" descr="32CEC0E0-4928-4957-9C49-184BFDEB22FC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77951"/>
            <a:ext cx="13004800" cy="89976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4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5" name="6ED3052A-7779-4751-BF05-1BB8DE6FEAC8-L0-001.jpeg" descr="6ED3052A-7779-4751-BF05-1BB8DE6FEAC8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69824"/>
            <a:ext cx="13004800" cy="90139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9" name="24D09A2F-F587-48A2-A287-25C9B41CAFB0-L0-001.jpeg" descr="24D09A2F-F587-48A2-A287-25C9B41CAFB0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5167"/>
            <a:ext cx="13004800" cy="88432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3" name="BD80D682-B80F-48AE-B32B-5ADEE17B16D4-L0-001.jpeg" descr="BD80D682-B80F-48AE-B32B-5ADEE17B16D4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69824"/>
            <a:ext cx="13004800" cy="90139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9" name="DE2CA225-4356-4063-9991-92FF3C2219C4-L0-001.jpeg" descr="DE2CA225-4356-4063-9991-92FF3C2219C4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69824"/>
            <a:ext cx="13004800" cy="90139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6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7" name="3FA25988-0F24-421B-875A-2C3B4A286BFE-L0-001.jpeg" descr="3FA25988-0F24-421B-875A-2C3B4A286BFE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98272"/>
            <a:ext cx="13004800" cy="89570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0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1" name="CC75246D-4EA3-4A56-9472-CFD5C2B1C2A5-L0-001.jpeg" descr="CC75246D-4EA3-4A56-9472-CFD5C2B1C2A5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77951"/>
            <a:ext cx="13004800" cy="89976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4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5" name="57D9CAB9-AA2D-412A-9108-6492BB74596D-L0-001.jpeg" descr="57D9CAB9-AA2D-412A-9108-6492BB74596D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90143"/>
            <a:ext cx="13004800" cy="89733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9" name="1281373C-472D-4196-9966-B77E577F4A65-L0-001.jpeg" descr="1281373C-472D-4196-9966-B77E577F4A65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61696"/>
            <a:ext cx="13004800" cy="90302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3" name="C44273EB-DEAA-4089-9377-C22ABD9956E8-L0-001.jpeg" descr="C44273EB-DEAA-4089-9377-C22ABD9956E8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73888"/>
            <a:ext cx="13004800" cy="9005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4" name="Picture 2" descr="C:\Users\GiresuN1\Desktop\ortaokul resim\d4623724-5bc5-439e-9f69-b692b9c80f5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128" y="5596880"/>
            <a:ext cx="6448193" cy="356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7" name="8AFD8526-445E-4F85-8C2E-85AAACD1236B-L0-001.jpeg" descr="8AFD8526-445E-4F85-8C2E-85AAACD1236B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82015"/>
            <a:ext cx="13004800" cy="89895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0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1" name="D6B3461F-10D4-42B5-8184-CBEBC6889589-L0-001.jpeg" descr="D6B3461F-10D4-42B5-8184-CBEBC6889589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61696"/>
            <a:ext cx="13004800" cy="90302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4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5" name="D88E087E-2961-4F72-B38F-CCF3A8371D20-L0-001.jpeg" descr="D88E087E-2961-4F72-B38F-CCF3A8371D20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14527"/>
            <a:ext cx="13004800" cy="89245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9" name="EE20A209-43FF-4122-B61F-C2D63F19E2CD-L0-001.jpeg" descr="EE20A209-43FF-4122-B61F-C2D63F19E2CD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02336"/>
            <a:ext cx="13004800" cy="89489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2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3" name="A8984F9A-8517-4034-9613-D9ABFD5B0B10-L0-001.jpeg" descr="A8984F9A-8517-4034-9613-D9ABFD5B0B10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9503"/>
            <a:ext cx="13004800" cy="90545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3" name="7E4564E5-8B37-49D8-BEA3-93FDB6B9A659-L0-001.jpeg" descr="7E4564E5-8B37-49D8-BEA3-93FDB6B9A659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1375"/>
            <a:ext cx="13004800" cy="90708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7" name="C8C0C54C-4126-4AA6-9F26-7D969422304D-L0-001.jpeg" descr="C8C0C54C-4126-4AA6-9F26-7D969422304D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73888"/>
            <a:ext cx="13004800" cy="9005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7" name="4A2D5985-AE05-45A6-A280-176DDEA82533-L0-001.jpeg" descr="4A2D5985-AE05-45A6-A280-176DDEA82533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65760"/>
            <a:ext cx="13004800" cy="9022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8" name="Picture 2" descr="C:\Users\GiresuN1\Desktop\ortaokul resim\8977216a-6ef9-451a-9fe0-d29d3fcbbde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2744"/>
            <a:ext cx="3694088" cy="470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GiresuN1\Desktop\ortaokul resim\b3e56a78-3a2e-40aa-beaf-2144d4a03f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744" y="4550642"/>
            <a:ext cx="3406055" cy="452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1" name="4CA347C9-78F0-4CC5-8B1E-775264A2A2BC-L0-001.jpeg" descr="4CA347C9-78F0-4CC5-8B1E-775264A2A2BC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86079"/>
            <a:ext cx="13004800" cy="8981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C:\Users\GiresuN1\Desktop\ortaokul resim\7e8da9f8-39c6-4e43-9c0d-800da0b1ad7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072" y="3278298"/>
            <a:ext cx="4608512" cy="319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5" name="18EF8566-C92C-42E5-9D6A-9A4427AA2001-L0-001.jpeg" descr="18EF8566-C92C-42E5-9D6A-9A4427AA2001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57631"/>
            <a:ext cx="13004800" cy="9038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9" name="7AE8DD63-F4F9-401F-A540-0D43A727FED8-L0-001.jpeg" descr="7AE8DD63-F4F9-401F-A540-0D43A727FED8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65760"/>
            <a:ext cx="13004800" cy="90220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Başlık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Göv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3" name="1B25EA4E-1544-48A4-8EEB-D1D93D5EEFF7-L0-001.jpeg" descr="1B25EA4E-1544-48A4-8EEB-D1D93D5EEFF7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82015"/>
            <a:ext cx="13004800" cy="89895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Özel</PresentationFormat>
  <Paragraphs>0</Paragraphs>
  <Slides>40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40</vt:i4>
      </vt:variant>
    </vt:vector>
  </HeadingPairs>
  <TitlesOfParts>
    <vt:vector size="41" baseType="lpstr">
      <vt:lpstr>Gradient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cp:lastModifiedBy>GiresuN1</cp:lastModifiedBy>
  <cp:revision>1</cp:revision>
  <dcterms:modified xsi:type="dcterms:W3CDTF">2019-04-18T11:30:03Z</dcterms:modified>
</cp:coreProperties>
</file>