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71"/>
  </p:notesMasterIdLst>
  <p:sldIdLst>
    <p:sldId id="256" r:id="rId2"/>
    <p:sldId id="263" r:id="rId3"/>
    <p:sldId id="272" r:id="rId4"/>
    <p:sldId id="312" r:id="rId5"/>
    <p:sldId id="257" r:id="rId6"/>
    <p:sldId id="259" r:id="rId7"/>
    <p:sldId id="261" r:id="rId8"/>
    <p:sldId id="284" r:id="rId9"/>
    <p:sldId id="285" r:id="rId10"/>
    <p:sldId id="314" r:id="rId11"/>
    <p:sldId id="315" r:id="rId12"/>
    <p:sldId id="316" r:id="rId13"/>
    <p:sldId id="264" r:id="rId14"/>
    <p:sldId id="276" r:id="rId15"/>
    <p:sldId id="265" r:id="rId16"/>
    <p:sldId id="274" r:id="rId17"/>
    <p:sldId id="287" r:id="rId18"/>
    <p:sldId id="266" r:id="rId19"/>
    <p:sldId id="286" r:id="rId20"/>
    <p:sldId id="271" r:id="rId21"/>
    <p:sldId id="288" r:id="rId22"/>
    <p:sldId id="289" r:id="rId23"/>
    <p:sldId id="275" r:id="rId24"/>
    <p:sldId id="277" r:id="rId25"/>
    <p:sldId id="278" r:id="rId26"/>
    <p:sldId id="267" r:id="rId27"/>
    <p:sldId id="268" r:id="rId28"/>
    <p:sldId id="279" r:id="rId29"/>
    <p:sldId id="280" r:id="rId30"/>
    <p:sldId id="318" r:id="rId31"/>
    <p:sldId id="319" r:id="rId32"/>
    <p:sldId id="320" r:id="rId33"/>
    <p:sldId id="307" r:id="rId34"/>
    <p:sldId id="321" r:id="rId35"/>
    <p:sldId id="331" r:id="rId36"/>
    <p:sldId id="332" r:id="rId37"/>
    <p:sldId id="333" r:id="rId38"/>
    <p:sldId id="334" r:id="rId39"/>
    <p:sldId id="335" r:id="rId40"/>
    <p:sldId id="336" r:id="rId41"/>
    <p:sldId id="337" r:id="rId42"/>
    <p:sldId id="270" r:id="rId43"/>
    <p:sldId id="281" r:id="rId44"/>
    <p:sldId id="282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  <p:sldId id="298" r:id="rId54"/>
    <p:sldId id="299" r:id="rId55"/>
    <p:sldId id="300" r:id="rId56"/>
    <p:sldId id="301" r:id="rId57"/>
    <p:sldId id="302" r:id="rId58"/>
    <p:sldId id="303" r:id="rId59"/>
    <p:sldId id="304" r:id="rId60"/>
    <p:sldId id="305" r:id="rId61"/>
    <p:sldId id="306" r:id="rId62"/>
    <p:sldId id="313" r:id="rId63"/>
    <p:sldId id="338" r:id="rId64"/>
    <p:sldId id="323" r:id="rId65"/>
    <p:sldId id="339" r:id="rId66"/>
    <p:sldId id="325" r:id="rId67"/>
    <p:sldId id="329" r:id="rId68"/>
    <p:sldId id="317" r:id="rId69"/>
    <p:sldId id="340" r:id="rId7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56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820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D99ED8-38F8-4533-8970-378C3565F164}" type="datetimeFigureOut">
              <a:rPr lang="tr-TR" smtClean="0"/>
              <a:t>27.11.2018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4D610-DAC7-4D6F-A18F-3C8386D37837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19227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4D610-DAC7-4D6F-A18F-3C8386D37837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9155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4D610-DAC7-4D6F-A18F-3C8386D37837}" type="slidenum">
              <a:rPr lang="tr-TR" smtClean="0"/>
              <a:t>58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03524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4D610-DAC7-4D6F-A18F-3C8386D37837}" type="slidenum">
              <a:rPr lang="tr-TR" smtClean="0"/>
              <a:t>59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661767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4D610-DAC7-4D6F-A18F-3C8386D37837}" type="slidenum">
              <a:rPr lang="tr-TR" smtClean="0"/>
              <a:t>60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814302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4D610-DAC7-4D6F-A18F-3C8386D37837}" type="slidenum">
              <a:rPr lang="tr-TR" smtClean="0"/>
              <a:t>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81038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4D610-DAC7-4D6F-A18F-3C8386D37837}" type="slidenum">
              <a:rPr lang="tr-TR" smtClean="0"/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2930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4D610-DAC7-4D6F-A18F-3C8386D37837}" type="slidenum">
              <a:rPr lang="tr-TR" smtClean="0"/>
              <a:t>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7979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4D610-DAC7-4D6F-A18F-3C8386D37837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7100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4D610-DAC7-4D6F-A18F-3C8386D37837}" type="slidenum">
              <a:rPr lang="tr-TR" smtClean="0"/>
              <a:t>53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7426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4D610-DAC7-4D6F-A18F-3C8386D37837}" type="slidenum">
              <a:rPr lang="tr-TR" smtClean="0"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81493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4D610-DAC7-4D6F-A18F-3C8386D37837}" type="slidenum">
              <a:rPr lang="tr-TR" smtClean="0"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637434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4D610-DAC7-4D6F-A18F-3C8386D37837}" type="slidenum">
              <a:rPr lang="tr-TR" smtClean="0"/>
              <a:t>56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07913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4D610-DAC7-4D6F-A18F-3C8386D37837}" type="slidenum">
              <a:rPr lang="tr-TR" smtClean="0"/>
              <a:t>57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21170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tr-TR" smtClean="0"/>
              <a:t>Asıl alt başlık stilini düzenlemek için tıklatın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27.11.2018</a:t>
            </a:fld>
            <a:endParaRPr lang="tr-TR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27.11.2018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27.11.2018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27.11.2018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27.11.2018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27.11.2018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27.11.2018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27.11.2018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27.11.2018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tr-TR" smtClean="0"/>
              <a:t>Asıl metin stillerini düzenlemek için tıklatın</a:t>
            </a:r>
          </a:p>
          <a:p>
            <a:pPr lvl="1" eaLnBrk="1" latinLnBrk="0" hangingPunct="1"/>
            <a:r>
              <a:rPr lang="tr-TR" smtClean="0"/>
              <a:t>İkinci düzey</a:t>
            </a:r>
          </a:p>
          <a:p>
            <a:pPr lvl="2" eaLnBrk="1" latinLnBrk="0" hangingPunct="1"/>
            <a:r>
              <a:rPr lang="tr-TR" smtClean="0"/>
              <a:t>Üçüncü düzey</a:t>
            </a:r>
          </a:p>
          <a:p>
            <a:pPr lvl="3" eaLnBrk="1" latinLnBrk="0" hangingPunct="1"/>
            <a:r>
              <a:rPr lang="tr-TR" smtClean="0"/>
              <a:t>Dördüncü düzey</a:t>
            </a:r>
          </a:p>
          <a:p>
            <a:pPr lvl="4" eaLnBrk="1" latinLnBrk="0" hangingPunct="1"/>
            <a:r>
              <a:rPr lang="tr-TR" smtClean="0"/>
              <a:t>Beşinci düzey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27.11.2018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720DD-5B6D-40BF-8493-A6B52D484E6B}" type="datetimeFigureOut">
              <a:rPr lang="tr-TR" smtClean="0"/>
              <a:pPr/>
              <a:t>27.11.2018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tr-TR" smtClean="0"/>
              <a:t>Resim eklemek için simgeyi tıklatın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tr-TR" smtClean="0"/>
              <a:t>Asıl başlık stili için tıklatın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tr-TR" smtClean="0"/>
              <a:t>Asıl metin stillerini düzenlemek için tıklatın</a:t>
            </a:r>
          </a:p>
          <a:p>
            <a:pPr lvl="1" eaLnBrk="1" latinLnBrk="0" hangingPunct="1"/>
            <a:r>
              <a:rPr kumimoji="0" lang="tr-TR" smtClean="0"/>
              <a:t>İkinci düzey</a:t>
            </a:r>
          </a:p>
          <a:p>
            <a:pPr lvl="2" eaLnBrk="1" latinLnBrk="0" hangingPunct="1"/>
            <a:r>
              <a:rPr kumimoji="0" lang="tr-TR" smtClean="0"/>
              <a:t>Üçüncü düzey</a:t>
            </a:r>
          </a:p>
          <a:p>
            <a:pPr lvl="3" eaLnBrk="1" latinLnBrk="0" hangingPunct="1"/>
            <a:r>
              <a:rPr kumimoji="0" lang="tr-TR" smtClean="0"/>
              <a:t>Dördüncü düzey</a:t>
            </a:r>
          </a:p>
          <a:p>
            <a:pPr lvl="4" eaLnBrk="1" latinLnBrk="0" hangingPunct="1"/>
            <a:r>
              <a:rPr kumimoji="0" lang="tr-TR" smtClean="0"/>
              <a:t>Beşinci düzey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23720DD-5B6D-40BF-8493-A6B52D484E6B}" type="datetimeFigureOut">
              <a:rPr lang="tr-TR" smtClean="0"/>
              <a:pPr/>
              <a:t>27.11.2018</a:t>
            </a:fld>
            <a:endParaRPr lang="tr-TR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/>
              <a:pPr/>
              <a:t>‹#›</a:t>
            </a:fld>
            <a:endParaRPr lang="tr-TR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hyperlink" Target="http://giresunanadoluihl.meb.k12.tr/meb_iys_dosyalar/28/01/150999/resimler/2018_03/k_29165736_20180327_175135.jpg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8.emf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425516" y="4581128"/>
            <a:ext cx="6400800" cy="1473200"/>
          </a:xfrm>
        </p:spPr>
        <p:txBody>
          <a:bodyPr>
            <a:noAutofit/>
          </a:bodyPr>
          <a:lstStyle/>
          <a:p>
            <a:r>
              <a:rPr lang="tr-TR" sz="4000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gerian" pitchFamily="82" charset="0"/>
              </a:rPr>
              <a:t>GİRESUN NURETTİN CANİKLİ ANADOLU İMAM HATİP LİSESİ</a:t>
            </a:r>
          </a:p>
          <a:p>
            <a:endParaRPr lang="tr-TR" sz="4000" dirty="0"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gerian" pitchFamily="82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4520"/>
            <a:ext cx="8466925" cy="44176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6155324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:\NURETTİN CANİKLİ İMAM HATİP LİSESİ\JK9A75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640" y="0"/>
            <a:ext cx="92890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2823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8194" name="Picture 2" descr="G:\NURETTİN CANİKLİ İMAM HATİP LİSESİ\JK9A75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360"/>
            <a:ext cx="9144000" cy="687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640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9218" name="Picture 2" descr="G:\NURETTİN CANİKLİ İMAM HATİP LİSESİ\JK9A75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94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746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KÜTÜPHANEMİZ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8840"/>
            <a:ext cx="4796694" cy="295232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265" y="1844824"/>
            <a:ext cx="4788024" cy="31920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4162012"/>
            <a:ext cx="4043982" cy="26959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808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___İHL___\OKUL TANITIM\okul tanıtım3\IMG_298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SINIFLARIMIZ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340768"/>
            <a:ext cx="5176837" cy="3451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573016"/>
            <a:ext cx="5592309" cy="33843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276844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___İHL___\OKUL TANITIM\okul tanıtım3\IMG_299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44000" cy="6100763"/>
          </a:xfrm>
          <a:prstGeom prst="ellipse">
            <a:avLst/>
          </a:prstGeom>
          <a:noFill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İçerik Yer Tutucusu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8720"/>
            <a:ext cx="8960996" cy="5040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80374443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KONFERANS SALONUMUZ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268760"/>
            <a:ext cx="5040560" cy="33603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996952"/>
            <a:ext cx="5369160" cy="357944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8520913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iresuN\Desktop\DSC_034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81" y="761256"/>
            <a:ext cx="8542161" cy="4804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5601352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OKULUMUZ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11" y="2186781"/>
            <a:ext cx="7202978" cy="3886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215464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" y="188640"/>
            <a:ext cx="9156286" cy="52565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609371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GiresuN\Desktop\DSC_00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940" y="0"/>
            <a:ext cx="3857625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32277221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ÇOK AMAÇLI SALONUMUZ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79" y="1817821"/>
            <a:ext cx="8960317" cy="50401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120636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F:\___İHL___\OKUL TANITIM\okul tanıtım3\IMG_29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:\___İHL___\OKUL TANITIM\okul tanıtım3\IMG_29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ellipse">
            <a:avLst/>
          </a:prstGeom>
          <a:noFill/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F:\___İHL___\OKUL TANITIM\okul tanıtım3\IMG_29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OKUL KANTİNİMİZ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52736"/>
            <a:ext cx="8892480" cy="59283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30223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OKULUMUZDA YAPILAN</a:t>
            </a:r>
            <a:br>
              <a:rPr lang="tr-TR" dirty="0" smtClean="0"/>
            </a:br>
            <a:r>
              <a:rPr lang="tr-TR" dirty="0" smtClean="0"/>
              <a:t>ETKİNLİKLER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1412776"/>
            <a:ext cx="4752528" cy="31683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3329670"/>
            <a:ext cx="5752015" cy="32355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05186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:\___İHL___\OKUL TANITIM\okul tanıtım3\IMG_09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1"/>
            <a:ext cx="5616624" cy="3672408"/>
          </a:xfrm>
          <a:prstGeom prst="ellipse">
            <a:avLst/>
          </a:prstGeom>
          <a:noFill/>
        </p:spPr>
      </p:pic>
      <p:pic>
        <p:nvPicPr>
          <p:cNvPr id="9219" name="Picture 3" descr="F:\___İHL___\OKUL TANITIM\okul tanıtım3\IMG_10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492897"/>
            <a:ext cx="6300192" cy="4365104"/>
          </a:xfrm>
          <a:prstGeom prst="ellipse">
            <a:avLst/>
          </a:prstGeom>
          <a:noFill/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F:\___İHL___\OKUL TANITIM\okul tanıtım3\IMG_27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964488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Başlık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282360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pic>
        <p:nvPicPr>
          <p:cNvPr id="1028" name="Picture 4" descr="F:\___İHL___\OKUL TANITIM\otanıtım\IMG_297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Su Gibi Aziz Ol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48680"/>
            <a:ext cx="8208912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2051720" y="5731514"/>
            <a:ext cx="59046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dirty="0"/>
              <a:t>Okulumuz öğrencileri harçlıklarından biriktirdikleri para ile Bangladeş’te su kuyusu açtırdılar.</a:t>
            </a:r>
          </a:p>
        </p:txBody>
      </p:sp>
    </p:spTree>
    <p:extLst>
      <p:ext uri="{BB962C8B-B14F-4D97-AF65-F5344CB8AC3E}">
        <p14:creationId xmlns:p14="http://schemas.microsoft.com/office/powerpoint/2010/main" val="2822822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3-04-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48680"/>
            <a:ext cx="8568952" cy="424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187624" y="5229493"/>
            <a:ext cx="60750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/>
              <a:t>Kızılay Yeşilay ve Kan Bağışı Kulübümüz kan bağışı konusunda duyarlılık oluşturmak ve öğrencilere toplumsal bilinç aşılamak adına kan bağışı kampanyası düzenledi.</a:t>
            </a:r>
          </a:p>
        </p:txBody>
      </p:sp>
    </p:spTree>
    <p:extLst>
      <p:ext uri="{BB962C8B-B14F-4D97-AF65-F5344CB8AC3E}">
        <p14:creationId xmlns:p14="http://schemas.microsoft.com/office/powerpoint/2010/main" val="3876908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05-04-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64735"/>
            <a:ext cx="4824536" cy="5380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art TurnuvasÄ±nda Ä°l Åampiyonuyu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696" y="-35707"/>
            <a:ext cx="5715000" cy="548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043608" y="5429545"/>
            <a:ext cx="6912768" cy="591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/>
              <a:t>Dart Turnuvasında </a:t>
            </a:r>
            <a:r>
              <a:rPr lang="tr-TR" sz="3200" b="1" dirty="0" smtClean="0"/>
              <a:t>İl </a:t>
            </a:r>
            <a:r>
              <a:rPr lang="tr-TR" sz="3200" b="1" dirty="0"/>
              <a:t>Şampiyonuyuz</a:t>
            </a:r>
          </a:p>
        </p:txBody>
      </p:sp>
    </p:spTree>
    <p:extLst>
      <p:ext uri="{BB962C8B-B14F-4D97-AF65-F5344CB8AC3E}">
        <p14:creationId xmlns:p14="http://schemas.microsoft.com/office/powerpoint/2010/main" val="592395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iresuN\Desktop\REHBERLİK ETK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4688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770149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29-03-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5543" y="188640"/>
            <a:ext cx="5201519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29-03-2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51702"/>
            <a:ext cx="5184576" cy="274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268203" rIns="0" bIns="268203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2100" b="1" i="0" u="none" strike="noStrike" cap="none" normalizeH="0" baseline="0" smtClean="0">
                <a:ln>
                  <a:noFill/>
                </a:ln>
                <a:solidFill>
                  <a:srgbClr val="075192"/>
                </a:solidFill>
                <a:effectLst/>
                <a:latin typeface="Arial" pitchFamily="34" charset="0"/>
                <a:cs typeface="Arial" pitchFamily="34" charset="0"/>
              </a:rPr>
              <a:t>Dini Musiki ve Ebru Çalışmalarımız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tr-TR" altLang="tr-TR" sz="1000" b="0" i="0" u="none" strike="noStrike" cap="none" normalizeH="0" baseline="0" smtClean="0">
                <a:ln>
                  <a:noFill/>
                </a:ln>
                <a:solidFill>
                  <a:srgbClr val="337AB7"/>
                </a:solidFill>
                <a:effectLst/>
                <a:latin typeface="Arial" pitchFamily="34" charset="0"/>
                <a:cs typeface="Arial" pitchFamily="34" charset="0"/>
                <a:hlinkClick r:id="rId4" tooltip="Dini Musiki ve Ebru Çalışmalarımız"/>
              </a:rPr>
              <a:t>  </a:t>
            </a:r>
            <a:r>
              <a:rPr kumimoji="0" lang="tr-TR" altLang="tr-TR" sz="26700" b="0" i="0" u="none" strike="noStrike" cap="none" normalizeH="0" baseline="0" smtClean="0">
                <a:ln>
                  <a:noFill/>
                </a:ln>
                <a:solidFill>
                  <a:srgbClr val="337AB7"/>
                </a:solidFill>
                <a:effectLst/>
                <a:latin typeface="Arial" pitchFamily="34" charset="0"/>
                <a:cs typeface="Arial" pitchFamily="34" charset="0"/>
              </a:rPr>
              <a:t> </a:t>
            </a:r>
            <a:r>
              <a:rPr kumimoji="0" lang="tr-TR" altLang="tr-TR" sz="1000" b="0" i="0" u="none" strike="noStrike" cap="none" normalizeH="0" baseline="0" smtClean="0">
                <a:ln>
                  <a:noFill/>
                </a:ln>
                <a:solidFill>
                  <a:srgbClr val="337AB7"/>
                </a:solidFill>
                <a:effectLst/>
                <a:latin typeface="Arial" pitchFamily="34" charset="0"/>
                <a:cs typeface="Arial" pitchFamily="34" charset="0"/>
              </a:rPr>
              <a:t>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 </a:t>
            </a:r>
          </a:p>
        </p:txBody>
      </p:sp>
      <p:pic>
        <p:nvPicPr>
          <p:cNvPr id="6150" name="Picture 6" descr="Dini Musiki ve Ebru Çalışmalarımız">
            <a:hlinkClick r:id="rId4" tooltip="Dini Musiki ve Ebru Çalışmalarımız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1654" y="3029470"/>
            <a:ext cx="5197630" cy="3063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ikdörtgen 2"/>
          <p:cNvSpPr/>
          <p:nvPr/>
        </p:nvSpPr>
        <p:spPr>
          <a:xfrm>
            <a:off x="2840051" y="6014322"/>
            <a:ext cx="6124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800" b="1" dirty="0"/>
              <a:t>Dini Musiki ve Ebru Çalışmalarımız</a:t>
            </a:r>
          </a:p>
        </p:txBody>
      </p:sp>
      <p:pic>
        <p:nvPicPr>
          <p:cNvPr id="6152" name="Picture 8" descr="29-03-20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3029471"/>
            <a:ext cx="5256585" cy="309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20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387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53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31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4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81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640"/>
            <a:ext cx="9122308" cy="60815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58721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2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7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YENİ YURT BİNAMIZ</a:t>
            </a:r>
            <a:br>
              <a:rPr lang="tr-TR" dirty="0" smtClean="0"/>
            </a:br>
            <a:endParaRPr lang="tr-TR" dirty="0"/>
          </a:p>
        </p:txBody>
      </p:sp>
      <p:pic>
        <p:nvPicPr>
          <p:cNvPr id="7" name="İçerik Yer Tutucusu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04864"/>
            <a:ext cx="8917781" cy="35283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57056019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>
          <a:xfrm flipV="1">
            <a:off x="457200" y="292609"/>
            <a:ext cx="8229600" cy="45719"/>
          </a:xfrm>
        </p:spPr>
        <p:txBody>
          <a:bodyPr>
            <a:normAutofit fontScale="90000"/>
          </a:bodyPr>
          <a:lstStyle/>
          <a:p>
            <a:endParaRPr lang="tr-TR" dirty="0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08031"/>
            <a:ext cx="8229600" cy="32437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88229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" name="İçerik Yer Tutucus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76872"/>
            <a:ext cx="8730919" cy="34386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0045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0648"/>
            <a:ext cx="7760636" cy="6208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7976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6632"/>
            <a:ext cx="8010891" cy="64087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83155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7706630" cy="6165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50678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İçerik Yer Tutucusu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60648"/>
            <a:ext cx="8694964" cy="60486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7078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525"/>
            <a:ext cx="8332187" cy="67451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37255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OKUL MÜDÜRÜMÜZ</a:t>
            </a:r>
            <a:br>
              <a:rPr lang="tr-TR" dirty="0" smtClean="0"/>
            </a:br>
            <a:r>
              <a:rPr lang="tr-TR" dirty="0" smtClean="0"/>
              <a:t>Oğuz YAYLA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Picture 2" descr="G:\NURETTİN CANİKLİ İMAM HATİP LİSESİ\JK9A75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2" y="1628800"/>
            <a:ext cx="8500430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254014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06358" cy="61261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0236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60494" cy="6233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81762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78" y="0"/>
            <a:ext cx="9150473" cy="63655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89139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88640"/>
            <a:ext cx="9156258" cy="63695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0681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0"/>
            <a:ext cx="8774326" cy="6381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226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20484" cy="63421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3806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901"/>
            <a:ext cx="9072265" cy="6598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0507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918528" cy="64862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3042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5416"/>
            <a:ext cx="9582480" cy="66660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004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55" y="116632"/>
            <a:ext cx="9156256" cy="63695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94790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Müdür Yardımcısı</a:t>
            </a:r>
            <a:br>
              <a:rPr lang="tr-TR" dirty="0" smtClean="0"/>
            </a:br>
            <a:r>
              <a:rPr lang="tr-TR" dirty="0" smtClean="0"/>
              <a:t>Mustafa YÜCEL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3074" name="Picture 2" descr="G:\NURETTİN CANİKLİ İMAM HATİP LİSESİ\MÜDÜR YARDIMCISI-MUSTAFA YÜCE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7704856" cy="458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3447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7" y="-243408"/>
            <a:ext cx="9036497" cy="65719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2898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1" y="-531440"/>
            <a:ext cx="9131399" cy="66410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7871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 idx="1"/>
          </p:nvPr>
        </p:nvSpPr>
        <p:spPr>
          <a:xfrm>
            <a:off x="872067" y="692696"/>
            <a:ext cx="7408333" cy="6165304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tr-TR" sz="8800" dirty="0" smtClean="0"/>
          </a:p>
          <a:p>
            <a:pPr marL="0" indent="0" algn="ctr">
              <a:buNone/>
            </a:pPr>
            <a:r>
              <a:rPr lang="tr-TR" sz="6000" b="1" dirty="0" smtClean="0">
                <a:solidFill>
                  <a:srgbClr val="FF0000"/>
                </a:solidFill>
              </a:rPr>
              <a:t>OKULLARIN HAFTALIK DERS ÇİZELGELERİNİN KARŞILAŞTIRILMASI</a:t>
            </a:r>
            <a:endParaRPr lang="tr-TR" sz="6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220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63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8760" y="-387424"/>
            <a:ext cx="13681520" cy="792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69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74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52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55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Nesne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0344148"/>
              </p:ext>
            </p:extLst>
          </p:nvPr>
        </p:nvGraphicFramePr>
        <p:xfrm>
          <a:off x="0" y="0"/>
          <a:ext cx="10453707" cy="66693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Çalışma Sayfası" r:id="rId3" imgW="5905496" imgH="3657600" progId="Excel.Sheet.12">
                  <p:embed/>
                </p:oleObj>
              </mc:Choice>
              <mc:Fallback>
                <p:oleObj name="Çalışma Sayfası" r:id="rId3" imgW="5905496" imgH="36576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0"/>
                        <a:ext cx="10453707" cy="66693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17268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458618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>DİNLEDİĞİNİZ İÇİN TEŞEKKÜRLER </a:t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>SİZLERİ OKULUMUZA BEKLERİZ.</a:t>
            </a:r>
            <a:br>
              <a:rPr lang="tr-TR" dirty="0" smtClean="0"/>
            </a:br>
            <a:r>
              <a:rPr lang="tr-TR" dirty="0" smtClean="0"/>
              <a:t>						</a:t>
            </a:r>
            <a:r>
              <a:rPr lang="tr-TR" sz="2000" dirty="0" smtClean="0"/>
              <a:t>OKUL TANITIM BİRİMİ</a:t>
            </a:r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0625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Müdür Yardımcısı</a:t>
            </a:r>
            <a:br>
              <a:rPr lang="tr-TR" dirty="0"/>
            </a:br>
            <a:r>
              <a:rPr lang="tr-TR" dirty="0" smtClean="0"/>
              <a:t>Sinan AKIN</a:t>
            </a:r>
            <a:endParaRPr lang="tr-TR" dirty="0"/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098" name="Picture 2" descr="G:\NURETTİN CANİKLİ İMAM HATİP LİSESİ\MÜDÜR YARDIMCISI- SİNAN AK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7918610" cy="471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92375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Müdür Yardımcısı</a:t>
            </a:r>
            <a:br>
              <a:rPr lang="tr-TR" dirty="0"/>
            </a:br>
            <a:r>
              <a:rPr lang="tr-TR" dirty="0" smtClean="0"/>
              <a:t>Zehra Başer KAPUCUOĞLU</a:t>
            </a:r>
            <a:endParaRPr lang="tr-TR" dirty="0"/>
          </a:p>
        </p:txBody>
      </p:sp>
      <p:sp>
        <p:nvSpPr>
          <p:cNvPr id="2" name="İçerik Yer Tutucusu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6146" name="Picture 2" descr="G:\NURETTİN CANİKLİ İMAM HATİP LİSESİ\MÜDÜR YARDIMCISI- ZEHRA BAŞER KAPUCUOĞL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44824"/>
            <a:ext cx="7511729" cy="4719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49435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/>
              <a:t>Müdür Yardımcısı</a:t>
            </a:r>
            <a:br>
              <a:rPr lang="tr-TR" dirty="0"/>
            </a:br>
            <a:r>
              <a:rPr lang="tr-TR" dirty="0" smtClean="0"/>
              <a:t>Ali Osman GÜNAYDIN</a:t>
            </a:r>
            <a:endParaRPr lang="tr-TR" dirty="0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849" y="1935163"/>
            <a:ext cx="6066301" cy="4389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5964298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kış">
  <a:themeElements>
    <a:clrScheme name="Akış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Akış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Akış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426</TotalTime>
  <Words>98</Words>
  <Application>Microsoft Office PowerPoint</Application>
  <PresentationFormat>Ekran Gösterisi (4:3)</PresentationFormat>
  <Paragraphs>36</Paragraphs>
  <Slides>69</Slides>
  <Notes>13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Katıştırılmış OLE Hizmet Programları</vt:lpstr>
      </vt:variant>
      <vt:variant>
        <vt:i4>1</vt:i4>
      </vt:variant>
      <vt:variant>
        <vt:lpstr>Slayt Başlıkları</vt:lpstr>
      </vt:variant>
      <vt:variant>
        <vt:i4>69</vt:i4>
      </vt:variant>
    </vt:vector>
  </HeadingPairs>
  <TitlesOfParts>
    <vt:vector size="71" baseType="lpstr">
      <vt:lpstr>Akış</vt:lpstr>
      <vt:lpstr>Çalışma Sayfası</vt:lpstr>
      <vt:lpstr>PowerPoint Sunusu</vt:lpstr>
      <vt:lpstr>OKULUMUZ</vt:lpstr>
      <vt:lpstr>PowerPoint Sunusu</vt:lpstr>
      <vt:lpstr>PowerPoint Sunusu</vt:lpstr>
      <vt:lpstr>OKUL MÜDÜRÜMÜZ Oğuz YAYLA</vt:lpstr>
      <vt:lpstr>Müdür Yardımcısı Mustafa YÜCEL</vt:lpstr>
      <vt:lpstr>Müdür Yardımcısı Sinan AKIN</vt:lpstr>
      <vt:lpstr>Müdür Yardımcısı Zehra Başer KAPUCUOĞLU</vt:lpstr>
      <vt:lpstr>Müdür Yardımcısı Ali Osman GÜNAYDIN</vt:lpstr>
      <vt:lpstr>PowerPoint Sunusu</vt:lpstr>
      <vt:lpstr>PowerPoint Sunusu</vt:lpstr>
      <vt:lpstr>PowerPoint Sunusu</vt:lpstr>
      <vt:lpstr>KÜTÜPHANEMİZ</vt:lpstr>
      <vt:lpstr>PowerPoint Sunusu</vt:lpstr>
      <vt:lpstr>SINIFLARIMIZ</vt:lpstr>
      <vt:lpstr>PowerPoint Sunusu</vt:lpstr>
      <vt:lpstr>PowerPoint Sunusu</vt:lpstr>
      <vt:lpstr>KONFERANS SALONUMUZ</vt:lpstr>
      <vt:lpstr>PowerPoint Sunusu</vt:lpstr>
      <vt:lpstr>PowerPoint Sunusu</vt:lpstr>
      <vt:lpstr>PowerPoint Sunusu</vt:lpstr>
      <vt:lpstr>ÇOK AMAÇLI SALONUMUZ</vt:lpstr>
      <vt:lpstr>PowerPoint Sunusu</vt:lpstr>
      <vt:lpstr>PowerPoint Sunusu</vt:lpstr>
      <vt:lpstr>PowerPoint Sunusu</vt:lpstr>
      <vt:lpstr>OKUL KANTİNİMİZ</vt:lpstr>
      <vt:lpstr>OKULUMUZDA YAPILAN ETKİNLİKLER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YENİ YURT BİNAMIZ 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  DİNLEDİĞİNİZ İÇİN TEŞEKKÜRLER     SİZLERİ OKULUMUZA BEKLERİZ.       OKUL TANITIM BİRİMİ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GiresuN</dc:creator>
  <cp:lastModifiedBy>GiresuN</cp:lastModifiedBy>
  <cp:revision>65</cp:revision>
  <dcterms:created xsi:type="dcterms:W3CDTF">2014-05-02T11:43:23Z</dcterms:created>
  <dcterms:modified xsi:type="dcterms:W3CDTF">2018-11-27T07:29:58Z</dcterms:modified>
</cp:coreProperties>
</file>